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ubhamsatkar891@gmail.com" userId="7cead2a84a6ff6ce" providerId="LiveId" clId="{79AB28F4-7560-4F05-BD93-FD4D4BA97E7B}"/>
    <pc:docChg chg="modSld">
      <pc:chgData name="shubhamsatkar891@gmail.com" userId="7cead2a84a6ff6ce" providerId="LiveId" clId="{79AB28F4-7560-4F05-BD93-FD4D4BA97E7B}" dt="2024-11-30T10:44:19.914" v="1" actId="1035"/>
      <pc:docMkLst>
        <pc:docMk/>
      </pc:docMkLst>
      <pc:sldChg chg="modSp mod">
        <pc:chgData name="shubhamsatkar891@gmail.com" userId="7cead2a84a6ff6ce" providerId="LiveId" clId="{79AB28F4-7560-4F05-BD93-FD4D4BA97E7B}" dt="2024-11-30T10:44:19.914" v="1" actId="1035"/>
        <pc:sldMkLst>
          <pc:docMk/>
          <pc:sldMk cId="1465410494" sldId="260"/>
        </pc:sldMkLst>
        <pc:spChg chg="mod">
          <ac:chgData name="shubhamsatkar891@gmail.com" userId="7cead2a84a6ff6ce" providerId="LiveId" clId="{79AB28F4-7560-4F05-BD93-FD4D4BA97E7B}" dt="2024-11-30T10:44:19.914" v="1" actId="1035"/>
          <ac:spMkLst>
            <pc:docMk/>
            <pc:sldMk cId="1465410494" sldId="260"/>
            <ac:spMk id="3" creationId="{2CAF857A-3F94-512B-17CF-ED41329E14DD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09T17:13:45.98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09T17:13:46.36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media/image1.jpe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5430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7879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41194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5482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9813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05844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2433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15419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5669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978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6996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5319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104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1514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5179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5021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932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607908C-8E22-4A8D-8AD7-5BD90FDE9CF4}" type="datetimeFigureOut">
              <a:rPr lang="en-IN" smtClean="0"/>
              <a:t>30-11-2024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C8300873-7409-4CAA-A1E6-1EA29498A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7601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  <p:sldLayoutId id="214748384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customXml" Target="../ink/ink2.xml"/><Relationship Id="rId4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9F6D7-5072-BFD6-6256-EA732E388A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BLAZE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F59B8E-2D27-A281-7F33-786E637391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5657" cy="549994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A demo WEB BASED SHOPPING WEBSITE FOR E-COMMERCE DOMAIN. </a:t>
            </a:r>
          </a:p>
        </p:txBody>
      </p:sp>
    </p:spTree>
    <p:extLst>
      <p:ext uri="{BB962C8B-B14F-4D97-AF65-F5344CB8AC3E}">
        <p14:creationId xmlns:p14="http://schemas.microsoft.com/office/powerpoint/2010/main" val="2840249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12E9068-0B51-A7FA-A92A-8795B661C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IN" dirty="0"/>
              <a:t> :-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1CA68-6C33-923E-99A7-0236F1835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209" y="2730086"/>
            <a:ext cx="5095063" cy="3350674"/>
          </a:xfrm>
        </p:spPr>
        <p:txBody>
          <a:bodyPr>
            <a:normAutofit/>
          </a:bodyPr>
          <a:lstStyle/>
          <a:p>
            <a:pPr indent="450215"/>
            <a:r>
              <a:rPr lang="en-IN" sz="1800" b="1" kern="50" dirty="0">
                <a:effectLst/>
                <a:latin typeface="Times New Roman" panose="02020603050405020304" pitchFamily="18" charset="0"/>
                <a:ea typeface="Noto Serif CJK SC"/>
                <a:cs typeface="Lohit Devanagari"/>
              </a:rPr>
              <a:t>Blaze</a:t>
            </a:r>
            <a:r>
              <a:rPr lang="en-IN" sz="1800" kern="50" dirty="0">
                <a:effectLst/>
                <a:latin typeface="Times New Roman" panose="02020603050405020304" pitchFamily="18" charset="0"/>
                <a:ea typeface="Noto Serif CJK SC"/>
                <a:cs typeface="Lohit Devanagari"/>
              </a:rPr>
              <a:t> is a Web-Based Shopping Website of E-Commerce Domain. </a:t>
            </a:r>
          </a:p>
          <a:p>
            <a:pPr indent="450215"/>
            <a:r>
              <a:rPr lang="en-IN" sz="1800" kern="50" dirty="0">
                <a:effectLst/>
                <a:latin typeface="Times New Roman" panose="02020603050405020304" pitchFamily="18" charset="0"/>
                <a:ea typeface="Noto Serif CJK SC"/>
                <a:cs typeface="Lohit Devanagari"/>
              </a:rPr>
              <a:t>It is developed in PHP using MySQL database management system.</a:t>
            </a:r>
          </a:p>
          <a:p>
            <a:pPr indent="450215"/>
            <a:r>
              <a:rPr lang="en-IN" sz="1800" kern="50" dirty="0">
                <a:effectLst/>
                <a:latin typeface="Times New Roman" panose="02020603050405020304" pitchFamily="18" charset="0"/>
                <a:ea typeface="Noto Serif CJK SC"/>
                <a:cs typeface="Lohit Devanagari"/>
              </a:rPr>
              <a:t>The free online shopping websites is very easy as you get to shop from the comfort of your home and get products delivered at your doorstep.</a:t>
            </a:r>
            <a:r>
              <a:rPr lang="en-IN" sz="1800" kern="5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Noto Serif CJK SC"/>
                <a:cs typeface="Lohit Devanagari"/>
              </a:rPr>
              <a:t> </a:t>
            </a:r>
            <a:endParaRPr lang="en-IN" sz="1800" kern="50" dirty="0">
              <a:effectLst/>
              <a:latin typeface="Times New Roman" panose="02020603050405020304" pitchFamily="18" charset="0"/>
              <a:ea typeface="Noto Serif CJK SC"/>
              <a:cs typeface="Lohit Devanagari"/>
            </a:endParaRPr>
          </a:p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4722BD-A01E-9DE3-8DE3-523B59C9E2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49" r="1766" b="5862"/>
          <a:stretch/>
        </p:blipFill>
        <p:spPr>
          <a:xfrm>
            <a:off x="5772911" y="2660904"/>
            <a:ext cx="5942211" cy="28986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82348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5C2F-8A24-D8D5-436C-CA646351C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NOT TO BE TESTED 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F485A-4F13-FEEE-C071-8394A0675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PURCHASE ORDER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ABOUT 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6C8EA4-02F3-8ABF-CCAA-4EA4EF0022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70" t="10001" r="31772" b="8703"/>
          <a:stretch/>
        </p:blipFill>
        <p:spPr>
          <a:xfrm>
            <a:off x="2746479" y="3462609"/>
            <a:ext cx="2651021" cy="31117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431457-DBED-1865-F3EC-9010BAD881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29" r="21250" b="44075"/>
          <a:stretch/>
        </p:blipFill>
        <p:spPr>
          <a:xfrm>
            <a:off x="4959067" y="2705100"/>
            <a:ext cx="6613071" cy="1714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74534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2421F-AECA-F807-9A9B-897FE00D5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TO BE TESTED 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70330-FFFD-4C45-059F-FC8FFABED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endParaRPr lang="en-IN" sz="1800" b="1" kern="50" dirty="0">
              <a:effectLst/>
              <a:latin typeface="Times New Roman" panose="02020603050405020304" pitchFamily="18" charset="0"/>
              <a:ea typeface="Noto Serif CJK SC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 IN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UP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TO CART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US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B800FA-78D2-AEDB-1014-57118539E0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61" t="9280" b="49335"/>
          <a:stretch/>
        </p:blipFill>
        <p:spPr>
          <a:xfrm>
            <a:off x="4511993" y="2786380"/>
            <a:ext cx="6825921" cy="26334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740C65-D721-247B-2BD9-0C007D1F4330}"/>
              </a:ext>
            </a:extLst>
          </p:cNvPr>
          <p:cNvSpPr/>
          <p:nvPr/>
        </p:nvSpPr>
        <p:spPr>
          <a:xfrm>
            <a:off x="2047461" y="373720"/>
            <a:ext cx="45719" cy="4571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380E56AD-DD4C-9AFE-061A-2281D784C1AE}"/>
                  </a:ext>
                </a:extLst>
              </p14:cNvPr>
              <p14:cNvContentPartPr/>
              <p14:nvPr/>
            </p14:nvContentPartPr>
            <p14:xfrm>
              <a:off x="6142508" y="296147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380E56AD-DD4C-9AFE-061A-2281D784C1A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33508" y="29528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538CF1C-C101-04D7-4D97-47078D0D1213}"/>
                  </a:ext>
                </a:extLst>
              </p14:cNvPr>
              <p14:cNvContentPartPr/>
              <p14:nvPr/>
            </p14:nvContentPartPr>
            <p14:xfrm>
              <a:off x="6142508" y="2961470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538CF1C-C101-04D7-4D97-47078D0D121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33508" y="2952830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4072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032D4-5F87-36F7-AB92-5ADDDF8BF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7"/>
            <a:ext cx="9210414" cy="83611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APPROACH :-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F857A-3F94-512B-17CF-ED41329E1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9600" y="2481580"/>
            <a:ext cx="7416800" cy="3987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kern="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 </a:t>
            </a:r>
            <a:r>
              <a:rPr lang="en-IN" sz="2400" b="1" kern="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Method of Testing :-</a:t>
            </a:r>
          </a:p>
          <a:p>
            <a:pPr marL="0" lvl="0" indent="0">
              <a:buNone/>
            </a:pPr>
            <a:r>
              <a:rPr lang="en-IN" sz="2400" kern="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                              Black </a:t>
            </a:r>
            <a:r>
              <a:rPr lang="en-IN" sz="2400" kern="5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Box </a:t>
            </a:r>
            <a:r>
              <a:rPr lang="en-IN" sz="2400" kern="50"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Method</a:t>
            </a:r>
            <a:endParaRPr lang="en-IN" sz="2400" kern="50" dirty="0">
              <a:effectLst/>
              <a:latin typeface="Times New Roman" panose="02020603050405020304" pitchFamily="18" charset="0"/>
              <a:ea typeface="Noto Serif CJK SC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r>
              <a:rPr lang="en-IN" sz="2400" kern="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 </a:t>
            </a:r>
            <a:r>
              <a:rPr lang="en-IN" sz="2400" b="1" kern="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Levels of Testing :-</a:t>
            </a:r>
            <a:endParaRPr lang="en-IN" sz="2400" kern="50" dirty="0">
              <a:effectLst/>
              <a:latin typeface="Times New Roman" panose="02020603050405020304" pitchFamily="18" charset="0"/>
              <a:ea typeface="Noto Serif CJK SC"/>
              <a:cs typeface="Times New Roman" panose="02020603050405020304" pitchFamily="18" charset="0"/>
            </a:endParaRPr>
          </a:p>
          <a:p>
            <a:pPr marL="0" lvl="0" indent="0">
              <a:buNone/>
              <a:tabLst>
                <a:tab pos="457200" algn="l"/>
              </a:tabLst>
            </a:pPr>
            <a:r>
              <a:rPr lang="en-IN" sz="2400" kern="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                                      System Testing </a:t>
            </a:r>
          </a:p>
          <a:p>
            <a:pPr marL="0" lvl="0" indent="0">
              <a:buNone/>
            </a:pPr>
            <a:r>
              <a:rPr lang="en-IN" sz="2400" b="1" kern="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Types of Testing :-</a:t>
            </a:r>
            <a:endParaRPr lang="en-IN" sz="2400" kern="50" dirty="0">
              <a:effectLst/>
              <a:latin typeface="Times New Roman" panose="02020603050405020304" pitchFamily="18" charset="0"/>
              <a:ea typeface="Noto Serif CJK SC"/>
              <a:cs typeface="Times New Roman" panose="02020603050405020304" pitchFamily="18" charset="0"/>
            </a:endParaRPr>
          </a:p>
          <a:p>
            <a:pPr marL="2171700" lvl="5" indent="0">
              <a:buNone/>
              <a:tabLst>
                <a:tab pos="457200" algn="l"/>
              </a:tabLst>
            </a:pPr>
            <a:r>
              <a:rPr lang="en-IN" sz="2400" kern="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Functional Testing</a:t>
            </a:r>
          </a:p>
          <a:p>
            <a:pPr marL="2171700" lvl="5" indent="0">
              <a:buNone/>
              <a:tabLst>
                <a:tab pos="457200" algn="l"/>
              </a:tabLst>
            </a:pPr>
            <a:r>
              <a:rPr lang="en-IN" sz="2400" kern="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GUI Testing</a:t>
            </a:r>
          </a:p>
          <a:p>
            <a:pPr marL="2171700" lvl="5" indent="0">
              <a:buNone/>
              <a:tabLst>
                <a:tab pos="457200" algn="l"/>
              </a:tabLst>
            </a:pPr>
            <a:r>
              <a:rPr lang="en-IN" sz="2400" kern="50" dirty="0">
                <a:effectLst/>
                <a:latin typeface="Times New Roman" panose="02020603050405020304" pitchFamily="18" charset="0"/>
                <a:ea typeface="Noto Serif CJK SC"/>
                <a:cs typeface="Times New Roman" panose="02020603050405020304" pitchFamily="18" charset="0"/>
              </a:rPr>
              <a:t>Usability Testing</a:t>
            </a:r>
          </a:p>
          <a:p>
            <a:endParaRPr lang="en-IN" sz="2400" kern="50" dirty="0">
              <a:effectLst/>
              <a:latin typeface="Times New Roman" panose="02020603050405020304" pitchFamily="18" charset="0"/>
              <a:ea typeface="Noto Serif CJK SC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410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F555-FBC1-36A1-5929-F8C8846C7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965B9-D9FB-294D-87D2-034E7206F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5CEDCE-2D76-19E1-FEDC-128E89FD71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75" t="14197" r="31355" b="29259"/>
          <a:stretch/>
        </p:blipFill>
        <p:spPr>
          <a:xfrm>
            <a:off x="703683" y="2603500"/>
            <a:ext cx="4787900" cy="38777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020384-3AA8-80DA-7DBA-12509EE07B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25" r="31458" b="62037"/>
          <a:stretch/>
        </p:blipFill>
        <p:spPr>
          <a:xfrm>
            <a:off x="6414246" y="2906184"/>
            <a:ext cx="4622800" cy="2603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71873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5A339-E3DC-45C0-861A-16E436B2A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Us :-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3FDB4C-CAC8-F9C6-701B-51A296D4D3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10740" r="31146" b="21667"/>
          <a:stretch/>
        </p:blipFill>
        <p:spPr>
          <a:xfrm>
            <a:off x="3792750" y="2434168"/>
            <a:ext cx="4425619" cy="43307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4B1C54-AB9C-C753-561F-D07A156923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0" r="36354" b="78333"/>
          <a:stretch/>
        </p:blipFill>
        <p:spPr>
          <a:xfrm>
            <a:off x="2420098" y="1900768"/>
            <a:ext cx="7759700" cy="7747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F47227A-221B-1218-E7F6-580132053A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93" t="8519" r="32591" b="70926"/>
          <a:stretch/>
        </p:blipFill>
        <p:spPr>
          <a:xfrm>
            <a:off x="6299948" y="3568700"/>
            <a:ext cx="4281369" cy="14097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97595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38893F-15B3-A15F-792D-C27D577F7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3554" y="1606486"/>
            <a:ext cx="8825660" cy="1822514"/>
          </a:xfrm>
        </p:spPr>
        <p:txBody>
          <a:bodyPr/>
          <a:lstStyle/>
          <a:p>
            <a:r>
              <a:rPr lang="en-IN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YOU…!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41E42C-5D7F-64DF-1356-2DCECA52B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flipV="1">
            <a:off x="1154954" y="4914900"/>
            <a:ext cx="45719" cy="110067"/>
          </a:xfrm>
        </p:spPr>
        <p:txBody>
          <a:bodyPr>
            <a:normAutofit fontScale="25000" lnSpcReduction="20000"/>
          </a:bodyPr>
          <a:lstStyle/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8149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85</TotalTime>
  <Words>130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Times New Roman</vt:lpstr>
      <vt:lpstr>Wingdings 3</vt:lpstr>
      <vt:lpstr>Ion Boardroom</vt:lpstr>
      <vt:lpstr>DEMO BLAZE </vt:lpstr>
      <vt:lpstr>INTRODUCTION :-</vt:lpstr>
      <vt:lpstr>FEATURE NOT TO BE TESTED :-</vt:lpstr>
      <vt:lpstr>FEATURE TO BE TESTED :-</vt:lpstr>
      <vt:lpstr>TEST APPROACH :-</vt:lpstr>
      <vt:lpstr>Sign Up</vt:lpstr>
      <vt:lpstr>Contact Us :-</vt:lpstr>
      <vt:lpstr>THANK YOU…!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BLAZE </dc:title>
  <dc:creator>shubham satkar</dc:creator>
  <cp:lastModifiedBy>shubhamsatkar891@gmail.com</cp:lastModifiedBy>
  <cp:revision>14</cp:revision>
  <dcterms:created xsi:type="dcterms:W3CDTF">2022-10-06T18:41:39Z</dcterms:created>
  <dcterms:modified xsi:type="dcterms:W3CDTF">2024-11-30T10:44:30Z</dcterms:modified>
</cp:coreProperties>
</file>

<file path=docProps/thumbnail.jpeg>
</file>